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3" r:id="rId5"/>
    <p:sldId id="262" r:id="rId6"/>
    <p:sldId id="265" r:id="rId7"/>
    <p:sldId id="266" r:id="rId8"/>
    <p:sldId id="267" r:id="rId9"/>
    <p:sldId id="26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46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609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619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787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323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708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84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2820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5693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28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490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5D2CBA-7A63-4E7E-BFF6-2CEFB4CC7CBB}" type="datetimeFigureOut">
              <a:rPr lang="ko-KR" altLang="en-US" smtClean="0"/>
              <a:t>2018-07-06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2B2AA-E091-474A-A10D-757907B6F4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02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52FE71A-941C-4A9E-80DB-DF82BBC9F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99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3C6A54A-9799-45AB-AADA-84559BAA9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863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D20976-37A8-45B4-AD87-3489C8DC8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76890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FCF318D-34C1-427D-BA94-0243B7D76A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1170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1D5385-ED5E-4562-8D86-D2A12C6254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3358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1DE58E-E320-4327-83B1-A8C6813D96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48378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82301F-C2E8-4D5C-BCA7-F1465220B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64179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337717-F587-468C-99B3-5CD3D4420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892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F6655D2-5099-4D19-891E-014D5AED8A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51819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화면 슬라이드 쇼(4:3)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Seonwon Seo</dc:creator>
  <cp:lastModifiedBy>Seonwon Seo</cp:lastModifiedBy>
  <cp:revision>3</cp:revision>
  <dcterms:created xsi:type="dcterms:W3CDTF">2018-07-06T01:52:35Z</dcterms:created>
  <dcterms:modified xsi:type="dcterms:W3CDTF">2018-07-06T01:56:15Z</dcterms:modified>
</cp:coreProperties>
</file>

<file path=docProps/thumbnail.jpeg>
</file>